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9" r:id="rId7"/>
    <p:sldId id="282" r:id="rId8"/>
    <p:sldId id="265" r:id="rId9"/>
    <p:sldId id="280" r:id="rId10"/>
    <p:sldId id="281" r:id="rId11"/>
    <p:sldId id="283" r:id="rId12"/>
    <p:sldId id="284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85" r:id="rId22"/>
    <p:sldId id="278" r:id="rId23"/>
    <p:sldId id="277" r:id="rId24"/>
    <p:sldId id="276" r:id="rId25"/>
    <p:sldId id="286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7795F-B66F-43EF-9FF9-06171418F75D}" v="519" dt="2025-06-17T05:03:19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81" autoAdjust="0"/>
  </p:normalViewPr>
  <p:slideViewPr>
    <p:cSldViewPr snapToGrid="0">
      <p:cViewPr varScale="1">
        <p:scale>
          <a:sx n="59" d="100"/>
          <a:sy n="59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Feeney" userId="24f92920-01b4-487e-8c07-cba698654adc" providerId="ADAL" clId="{1147795F-B66F-43EF-9FF9-06171418F75D}"/>
    <pc:docChg chg="undo redo custSel addSld delSld modSld sldOrd">
      <pc:chgData name="Morgan Feeney" userId="24f92920-01b4-487e-8c07-cba698654adc" providerId="ADAL" clId="{1147795F-B66F-43EF-9FF9-06171418F75D}" dt="2025-06-17T05:03:19.359" v="3358"/>
      <pc:docMkLst>
        <pc:docMk/>
      </pc:docMkLst>
      <pc:sldChg chg="modSp mod">
        <pc:chgData name="Morgan Feeney" userId="24f92920-01b4-487e-8c07-cba698654adc" providerId="ADAL" clId="{1147795F-B66F-43EF-9FF9-06171418F75D}" dt="2025-06-10T10:49:11.554" v="3017" actId="20577"/>
        <pc:sldMkLst>
          <pc:docMk/>
          <pc:sldMk cId="3420748446" sldId="256"/>
        </pc:sldMkLst>
        <pc:spChg chg="mod">
          <ac:chgData name="Morgan Feeney" userId="24f92920-01b4-487e-8c07-cba698654adc" providerId="ADAL" clId="{1147795F-B66F-43EF-9FF9-06171418F75D}" dt="2025-06-10T10:49:11.554" v="3017" actId="20577"/>
          <ac:spMkLst>
            <pc:docMk/>
            <pc:sldMk cId="3420748446" sldId="256"/>
            <ac:spMk id="2" creationId="{C7766AB8-EAA6-8FC3-B339-ACF6C5F999D1}"/>
          </ac:spMkLst>
        </pc:spChg>
      </pc:sldChg>
      <pc:sldChg chg="modSp mod">
        <pc:chgData name="Morgan Feeney" userId="24f92920-01b4-487e-8c07-cba698654adc" providerId="ADAL" clId="{1147795F-B66F-43EF-9FF9-06171418F75D}" dt="2025-06-04T14:31:10.205" v="1206" actId="113"/>
        <pc:sldMkLst>
          <pc:docMk/>
          <pc:sldMk cId="404949259" sldId="257"/>
        </pc:sldMkLst>
        <pc:spChg chg="mod">
          <ac:chgData name="Morgan Feeney" userId="24f92920-01b4-487e-8c07-cba698654adc" providerId="ADAL" clId="{1147795F-B66F-43EF-9FF9-06171418F75D}" dt="2025-06-04T14:31:10.205" v="1206" actId="113"/>
          <ac:spMkLst>
            <pc:docMk/>
            <pc:sldMk cId="404949259" sldId="257"/>
            <ac:spMk id="2" creationId="{455F1715-4A2C-EAB7-CE54-A9555EC7B096}"/>
          </ac:spMkLst>
        </pc:spChg>
      </pc:sldChg>
      <pc:sldChg chg="modSp mod">
        <pc:chgData name="Morgan Feeney" userId="24f92920-01b4-487e-8c07-cba698654adc" providerId="ADAL" clId="{1147795F-B66F-43EF-9FF9-06171418F75D}" dt="2025-06-04T14:31:19.543" v="1209" actId="14100"/>
        <pc:sldMkLst>
          <pc:docMk/>
          <pc:sldMk cId="3905263616" sldId="258"/>
        </pc:sldMkLst>
        <pc:spChg chg="mod">
          <ac:chgData name="Morgan Feeney" userId="24f92920-01b4-487e-8c07-cba698654adc" providerId="ADAL" clId="{1147795F-B66F-43EF-9FF9-06171418F75D}" dt="2025-06-04T14:31:19.543" v="1209" actId="14100"/>
          <ac:spMkLst>
            <pc:docMk/>
            <pc:sldMk cId="3905263616" sldId="258"/>
            <ac:spMk id="2" creationId="{0C3B1854-103F-E07A-E83C-E1C579429914}"/>
          </ac:spMkLst>
        </pc:spChg>
      </pc:sldChg>
      <pc:sldChg chg="modSp mod">
        <pc:chgData name="Morgan Feeney" userId="24f92920-01b4-487e-8c07-cba698654adc" providerId="ADAL" clId="{1147795F-B66F-43EF-9FF9-06171418F75D}" dt="2025-06-04T11:07:12.486" v="682" actId="20577"/>
        <pc:sldMkLst>
          <pc:docMk/>
          <pc:sldMk cId="2882615606" sldId="259"/>
        </pc:sldMkLst>
        <pc:spChg chg="mod">
          <ac:chgData name="Morgan Feeney" userId="24f92920-01b4-487e-8c07-cba698654adc" providerId="ADAL" clId="{1147795F-B66F-43EF-9FF9-06171418F75D}" dt="2025-06-04T11:07:12.486" v="682" actId="20577"/>
          <ac:spMkLst>
            <pc:docMk/>
            <pc:sldMk cId="2882615606" sldId="259"/>
            <ac:spMk id="3" creationId="{596EB6BC-9449-8644-D7AA-F8FCF7E206A5}"/>
          </ac:spMkLst>
        </pc:spChg>
      </pc:sldChg>
      <pc:sldChg chg="modSp del mod">
        <pc:chgData name="Morgan Feeney" userId="24f92920-01b4-487e-8c07-cba698654adc" providerId="ADAL" clId="{1147795F-B66F-43EF-9FF9-06171418F75D}" dt="2025-06-04T14:31:39.371" v="1211" actId="2696"/>
        <pc:sldMkLst>
          <pc:docMk/>
          <pc:sldMk cId="4016995734" sldId="260"/>
        </pc:sldMkLst>
      </pc:sldChg>
      <pc:sldChg chg="addSp delSp modSp new mod">
        <pc:chgData name="Morgan Feeney" userId="24f92920-01b4-487e-8c07-cba698654adc" providerId="ADAL" clId="{1147795F-B66F-43EF-9FF9-06171418F75D}" dt="2025-06-04T14:31:23.754" v="1210" actId="113"/>
        <pc:sldMkLst>
          <pc:docMk/>
          <pc:sldMk cId="2352657554" sldId="261"/>
        </pc:sldMkLst>
        <pc:spChg chg="mod">
          <ac:chgData name="Morgan Feeney" userId="24f92920-01b4-487e-8c07-cba698654adc" providerId="ADAL" clId="{1147795F-B66F-43EF-9FF9-06171418F75D}" dt="2025-06-04T14:31:23.754" v="1210" actId="113"/>
          <ac:spMkLst>
            <pc:docMk/>
            <pc:sldMk cId="2352657554" sldId="261"/>
            <ac:spMk id="2" creationId="{A880F47B-0BBE-D718-EA39-1FEA7A41A274}"/>
          </ac:spMkLst>
        </pc:spChg>
        <pc:spChg chg="add mod">
          <ac:chgData name="Morgan Feeney" userId="24f92920-01b4-487e-8c07-cba698654adc" providerId="ADAL" clId="{1147795F-B66F-43EF-9FF9-06171418F75D}" dt="2025-05-29T09:42:47.928" v="135" actId="1076"/>
          <ac:spMkLst>
            <pc:docMk/>
            <pc:sldMk cId="2352657554" sldId="261"/>
            <ac:spMk id="4" creationId="{9C0EB3CD-5DEC-2159-B41B-509065C47400}"/>
          </ac:spMkLst>
        </pc:spChg>
        <pc:spChg chg="add mod">
          <ac:chgData name="Morgan Feeney" userId="24f92920-01b4-487e-8c07-cba698654adc" providerId="ADAL" clId="{1147795F-B66F-43EF-9FF9-06171418F75D}" dt="2025-05-29T09:43:00.187" v="142" actId="20577"/>
          <ac:spMkLst>
            <pc:docMk/>
            <pc:sldMk cId="2352657554" sldId="261"/>
            <ac:spMk id="5" creationId="{F31687B4-97C2-C93C-4C77-63ADD41C14E5}"/>
          </ac:spMkLst>
        </pc:spChg>
        <pc:picChg chg="add mod">
          <ac:chgData name="Morgan Feeney" userId="24f92920-01b4-487e-8c07-cba698654adc" providerId="ADAL" clId="{1147795F-B66F-43EF-9FF9-06171418F75D}" dt="2025-05-29T09:42:47.928" v="135" actId="1076"/>
          <ac:picMkLst>
            <pc:docMk/>
            <pc:sldMk cId="2352657554" sldId="261"/>
            <ac:picMk id="2050" creationId="{41284ECD-AD99-5472-FCF7-E4EB85DA86A5}"/>
          </ac:picMkLst>
        </pc:picChg>
        <pc:picChg chg="add mod">
          <ac:chgData name="Morgan Feeney" userId="24f92920-01b4-487e-8c07-cba698654adc" providerId="ADAL" clId="{1147795F-B66F-43EF-9FF9-06171418F75D}" dt="2025-05-29T09:42:47.928" v="135" actId="1076"/>
          <ac:picMkLst>
            <pc:docMk/>
            <pc:sldMk cId="2352657554" sldId="261"/>
            <ac:picMk id="2052" creationId="{4A2BD0E7-55DF-F2C3-DB3F-C2F5CA49719A}"/>
          </ac:picMkLst>
        </pc:picChg>
        <pc:picChg chg="add mod">
          <ac:chgData name="Morgan Feeney" userId="24f92920-01b4-487e-8c07-cba698654adc" providerId="ADAL" clId="{1147795F-B66F-43EF-9FF9-06171418F75D}" dt="2025-05-29T09:42:47.928" v="135" actId="1076"/>
          <ac:picMkLst>
            <pc:docMk/>
            <pc:sldMk cId="2352657554" sldId="261"/>
            <ac:picMk id="2054" creationId="{51A36761-6243-F81A-5F8F-F3926F98324E}"/>
          </ac:picMkLst>
        </pc:picChg>
        <pc:picChg chg="add mod">
          <ac:chgData name="Morgan Feeney" userId="24f92920-01b4-487e-8c07-cba698654adc" providerId="ADAL" clId="{1147795F-B66F-43EF-9FF9-06171418F75D}" dt="2025-05-29T09:45:26.231" v="210" actId="1076"/>
          <ac:picMkLst>
            <pc:docMk/>
            <pc:sldMk cId="2352657554" sldId="261"/>
            <ac:picMk id="2056" creationId="{5C615CC7-1DC3-0B26-C58C-0948F1251C57}"/>
          </ac:picMkLst>
        </pc:picChg>
        <pc:picChg chg="add mod">
          <ac:chgData name="Morgan Feeney" userId="24f92920-01b4-487e-8c07-cba698654adc" providerId="ADAL" clId="{1147795F-B66F-43EF-9FF9-06171418F75D}" dt="2025-05-29T09:42:47.928" v="135" actId="1076"/>
          <ac:picMkLst>
            <pc:docMk/>
            <pc:sldMk cId="2352657554" sldId="261"/>
            <ac:picMk id="2058" creationId="{9E3BE185-8FEB-388D-080E-6F194103B6C7}"/>
          </ac:picMkLst>
        </pc:picChg>
        <pc:picChg chg="add mod">
          <ac:chgData name="Morgan Feeney" userId="24f92920-01b4-487e-8c07-cba698654adc" providerId="ADAL" clId="{1147795F-B66F-43EF-9FF9-06171418F75D}" dt="2025-05-29T09:42:47.928" v="135" actId="1076"/>
          <ac:picMkLst>
            <pc:docMk/>
            <pc:sldMk cId="2352657554" sldId="261"/>
            <ac:picMk id="2060" creationId="{3F526F9E-6E86-D5C5-14F7-E65FFF35832C}"/>
          </ac:picMkLst>
        </pc:picChg>
      </pc:sldChg>
      <pc:sldChg chg="addSp modSp add del mod setBg modAnim">
        <pc:chgData name="Morgan Feeney" userId="24f92920-01b4-487e-8c07-cba698654adc" providerId="ADAL" clId="{1147795F-B66F-43EF-9FF9-06171418F75D}" dt="2025-06-17T04:41:12.972" v="3025" actId="2696"/>
        <pc:sldMkLst>
          <pc:docMk/>
          <pc:sldMk cId="1697882257" sldId="262"/>
        </pc:sldMkLst>
      </pc:sldChg>
      <pc:sldChg chg="addSp modSp add del mod setBg modAnim">
        <pc:chgData name="Morgan Feeney" userId="24f92920-01b4-487e-8c07-cba698654adc" providerId="ADAL" clId="{1147795F-B66F-43EF-9FF9-06171418F75D}" dt="2025-06-17T04:44:20.982" v="3058" actId="47"/>
        <pc:sldMkLst>
          <pc:docMk/>
          <pc:sldMk cId="1021401166" sldId="263"/>
        </pc:sldMkLst>
      </pc:sldChg>
      <pc:sldChg chg="addSp modSp add del mod setBg modAnim">
        <pc:chgData name="Morgan Feeney" userId="24f92920-01b4-487e-8c07-cba698654adc" providerId="ADAL" clId="{1147795F-B66F-43EF-9FF9-06171418F75D}" dt="2025-06-17T04:44:27.563" v="3079" actId="47"/>
        <pc:sldMkLst>
          <pc:docMk/>
          <pc:sldMk cId="2553964543" sldId="264"/>
        </pc:sldMkLst>
      </pc:sldChg>
      <pc:sldChg chg="addSp delSp modSp new mod">
        <pc:chgData name="Morgan Feeney" userId="24f92920-01b4-487e-8c07-cba698654adc" providerId="ADAL" clId="{1147795F-B66F-43EF-9FF9-06171418F75D}" dt="2025-06-17T04:43:30.822" v="3057" actId="1076"/>
        <pc:sldMkLst>
          <pc:docMk/>
          <pc:sldMk cId="3576796705" sldId="265"/>
        </pc:sldMkLst>
        <pc:spChg chg="add del mod">
          <ac:chgData name="Morgan Feeney" userId="24f92920-01b4-487e-8c07-cba698654adc" providerId="ADAL" clId="{1147795F-B66F-43EF-9FF9-06171418F75D}" dt="2025-06-17T04:43:00.030" v="3049"/>
          <ac:spMkLst>
            <pc:docMk/>
            <pc:sldMk cId="3576796705" sldId="265"/>
            <ac:spMk id="2" creationId="{BB3EC204-7914-8CF2-0130-112604AA3393}"/>
          </ac:spMkLst>
        </pc:spChg>
        <pc:picChg chg="add mod modCrop">
          <ac:chgData name="Morgan Feeney" userId="24f92920-01b4-487e-8c07-cba698654adc" providerId="ADAL" clId="{1147795F-B66F-43EF-9FF9-06171418F75D}" dt="2025-06-17T04:43:30.822" v="3057" actId="1076"/>
          <ac:picMkLst>
            <pc:docMk/>
            <pc:sldMk cId="3576796705" sldId="265"/>
            <ac:picMk id="4" creationId="{F177FE52-6B7B-EC4A-2C59-206E0AD77BE8}"/>
          </ac:picMkLst>
        </pc:picChg>
      </pc:sldChg>
      <pc:sldChg chg="new del">
        <pc:chgData name="Morgan Feeney" userId="24f92920-01b4-487e-8c07-cba698654adc" providerId="ADAL" clId="{1147795F-B66F-43EF-9FF9-06171418F75D}" dt="2025-06-04T14:32:09.926" v="1213" actId="2696"/>
        <pc:sldMkLst>
          <pc:docMk/>
          <pc:sldMk cId="2105295892" sldId="266"/>
        </pc:sldMkLst>
      </pc:sldChg>
      <pc:sldChg chg="addSp modSp add del mod setBg modAnim">
        <pc:chgData name="Morgan Feeney" userId="24f92920-01b4-487e-8c07-cba698654adc" providerId="ADAL" clId="{1147795F-B66F-43EF-9FF9-06171418F75D}" dt="2025-06-17T04:44:31.036" v="3092" actId="47"/>
        <pc:sldMkLst>
          <pc:docMk/>
          <pc:sldMk cId="2249988903" sldId="267"/>
        </pc:sldMkLst>
      </pc:sldChg>
      <pc:sldChg chg="addSp modSp new">
        <pc:chgData name="Morgan Feeney" userId="24f92920-01b4-487e-8c07-cba698654adc" providerId="ADAL" clId="{1147795F-B66F-43EF-9FF9-06171418F75D}" dt="2025-06-04T12:20:08.756" v="1108" actId="14100"/>
        <pc:sldMkLst>
          <pc:docMk/>
          <pc:sldMk cId="2456338636" sldId="268"/>
        </pc:sldMkLst>
        <pc:picChg chg="add mod">
          <ac:chgData name="Morgan Feeney" userId="24f92920-01b4-487e-8c07-cba698654adc" providerId="ADAL" clId="{1147795F-B66F-43EF-9FF9-06171418F75D}" dt="2025-06-04T12:20:08.756" v="1108" actId="14100"/>
          <ac:picMkLst>
            <pc:docMk/>
            <pc:sldMk cId="2456338636" sldId="268"/>
            <ac:picMk id="2050" creationId="{C485695E-6130-F851-0E7B-5735FCD773C4}"/>
          </ac:picMkLst>
        </pc:picChg>
      </pc:sldChg>
      <pc:sldChg chg="addSp delSp modSp add mod ord">
        <pc:chgData name="Morgan Feeney" userId="24f92920-01b4-487e-8c07-cba698654adc" providerId="ADAL" clId="{1147795F-B66F-43EF-9FF9-06171418F75D}" dt="2025-06-04T14:30:56.773" v="1204" actId="113"/>
        <pc:sldMkLst>
          <pc:docMk/>
          <pc:sldMk cId="3780476676" sldId="269"/>
        </pc:sldMkLst>
        <pc:spChg chg="mod">
          <ac:chgData name="Morgan Feeney" userId="24f92920-01b4-487e-8c07-cba698654adc" providerId="ADAL" clId="{1147795F-B66F-43EF-9FF9-06171418F75D}" dt="2025-06-04T14:30:56.773" v="1204" actId="113"/>
          <ac:spMkLst>
            <pc:docMk/>
            <pc:sldMk cId="3780476676" sldId="269"/>
            <ac:spMk id="2" creationId="{2F5CEAC9-A8EE-2457-6822-460FAB00320D}"/>
          </ac:spMkLst>
        </pc:spChg>
        <pc:spChg chg="mod">
          <ac:chgData name="Morgan Feeney" userId="24f92920-01b4-487e-8c07-cba698654adc" providerId="ADAL" clId="{1147795F-B66F-43EF-9FF9-06171418F75D}" dt="2025-06-04T14:26:56.755" v="1129" actId="20577"/>
          <ac:spMkLst>
            <pc:docMk/>
            <pc:sldMk cId="3780476676" sldId="269"/>
            <ac:spMk id="3" creationId="{73E6B279-D6E4-DC6D-E62A-1427C7CBD172}"/>
          </ac:spMkLst>
        </pc:spChg>
      </pc:sldChg>
      <pc:sldChg chg="addSp delSp modSp add mod">
        <pc:chgData name="Morgan Feeney" userId="24f92920-01b4-487e-8c07-cba698654adc" providerId="ADAL" clId="{1147795F-B66F-43EF-9FF9-06171418F75D}" dt="2025-06-04T14:30:51.071" v="1203" actId="113"/>
        <pc:sldMkLst>
          <pc:docMk/>
          <pc:sldMk cId="1764641580" sldId="270"/>
        </pc:sldMkLst>
        <pc:spChg chg="mod">
          <ac:chgData name="Morgan Feeney" userId="24f92920-01b4-487e-8c07-cba698654adc" providerId="ADAL" clId="{1147795F-B66F-43EF-9FF9-06171418F75D}" dt="2025-06-04T14:30:51.071" v="1203" actId="113"/>
          <ac:spMkLst>
            <pc:docMk/>
            <pc:sldMk cId="1764641580" sldId="270"/>
            <ac:spMk id="2" creationId="{15E00771-51AC-2C11-905F-8172F90DC4D6}"/>
          </ac:spMkLst>
        </pc:spChg>
        <pc:picChg chg="mod">
          <ac:chgData name="Morgan Feeney" userId="24f92920-01b4-487e-8c07-cba698654adc" providerId="ADAL" clId="{1147795F-B66F-43EF-9FF9-06171418F75D}" dt="2025-06-04T14:27:13.770" v="1132" actId="1076"/>
          <ac:picMkLst>
            <pc:docMk/>
            <pc:sldMk cId="1764641580" sldId="270"/>
            <ac:picMk id="3074" creationId="{01898D54-3795-3067-9C4A-C1DB99B734FA}"/>
          </ac:picMkLst>
        </pc:picChg>
      </pc:sldChg>
      <pc:sldChg chg="addSp delSp modSp new mod modClrScheme chgLayout">
        <pc:chgData name="Morgan Feeney" userId="24f92920-01b4-487e-8c07-cba698654adc" providerId="ADAL" clId="{1147795F-B66F-43EF-9FF9-06171418F75D}" dt="2025-06-04T14:35:24.072" v="1400" actId="20577"/>
        <pc:sldMkLst>
          <pc:docMk/>
          <pc:sldMk cId="265340320" sldId="271"/>
        </pc:sldMkLst>
        <pc:spChg chg="add mod ord">
          <ac:chgData name="Morgan Feeney" userId="24f92920-01b4-487e-8c07-cba698654adc" providerId="ADAL" clId="{1147795F-B66F-43EF-9FF9-06171418F75D}" dt="2025-06-04T14:34:26.602" v="1257" actId="113"/>
          <ac:spMkLst>
            <pc:docMk/>
            <pc:sldMk cId="265340320" sldId="271"/>
            <ac:spMk id="3" creationId="{97ECCA75-B9ED-2878-CF44-F01CE809C2C8}"/>
          </ac:spMkLst>
        </pc:spChg>
        <pc:spChg chg="add mod ord">
          <ac:chgData name="Morgan Feeney" userId="24f92920-01b4-487e-8c07-cba698654adc" providerId="ADAL" clId="{1147795F-B66F-43EF-9FF9-06171418F75D}" dt="2025-06-04T14:35:24.072" v="1400" actId="20577"/>
          <ac:spMkLst>
            <pc:docMk/>
            <pc:sldMk cId="265340320" sldId="271"/>
            <ac:spMk id="4" creationId="{82A3751B-FDFA-8E25-6366-3FE9A3B3CDAD}"/>
          </ac:spMkLst>
        </pc:spChg>
      </pc:sldChg>
      <pc:sldChg chg="modSp new mod">
        <pc:chgData name="Morgan Feeney" userId="24f92920-01b4-487e-8c07-cba698654adc" providerId="ADAL" clId="{1147795F-B66F-43EF-9FF9-06171418F75D}" dt="2025-06-04T15:15:51.276" v="2050" actId="27636"/>
        <pc:sldMkLst>
          <pc:docMk/>
          <pc:sldMk cId="2947413575" sldId="272"/>
        </pc:sldMkLst>
        <pc:spChg chg="mod">
          <ac:chgData name="Morgan Feeney" userId="24f92920-01b4-487e-8c07-cba698654adc" providerId="ADAL" clId="{1147795F-B66F-43EF-9FF9-06171418F75D}" dt="2025-06-04T14:35:52.363" v="1430" actId="113"/>
          <ac:spMkLst>
            <pc:docMk/>
            <pc:sldMk cId="2947413575" sldId="272"/>
            <ac:spMk id="2" creationId="{4782BC4B-646A-2582-BE4C-B4094B60AC2E}"/>
          </ac:spMkLst>
        </pc:spChg>
        <pc:spChg chg="mod">
          <ac:chgData name="Morgan Feeney" userId="24f92920-01b4-487e-8c07-cba698654adc" providerId="ADAL" clId="{1147795F-B66F-43EF-9FF9-06171418F75D}" dt="2025-06-04T15:15:51.276" v="2050" actId="27636"/>
          <ac:spMkLst>
            <pc:docMk/>
            <pc:sldMk cId="2947413575" sldId="272"/>
            <ac:spMk id="3" creationId="{FDCBD9E4-201F-785E-9BF6-5C8C33089934}"/>
          </ac:spMkLst>
        </pc:spChg>
      </pc:sldChg>
      <pc:sldChg chg="addSp delSp modSp new mod">
        <pc:chgData name="Morgan Feeney" userId="24f92920-01b4-487e-8c07-cba698654adc" providerId="ADAL" clId="{1147795F-B66F-43EF-9FF9-06171418F75D}" dt="2025-06-04T15:16:20.638" v="2052" actId="403"/>
        <pc:sldMkLst>
          <pc:docMk/>
          <pc:sldMk cId="71519653" sldId="273"/>
        </pc:sldMkLst>
        <pc:spChg chg="add del mod">
          <ac:chgData name="Morgan Feeney" userId="24f92920-01b4-487e-8c07-cba698654adc" providerId="ADAL" clId="{1147795F-B66F-43EF-9FF9-06171418F75D}" dt="2025-06-04T15:16:20.638" v="2052" actId="403"/>
          <ac:spMkLst>
            <pc:docMk/>
            <pc:sldMk cId="71519653" sldId="273"/>
            <ac:spMk id="3" creationId="{87DD1ECB-D09E-7029-6423-252500E75888}"/>
          </ac:spMkLst>
        </pc:spChg>
      </pc:sldChg>
      <pc:sldChg chg="modSp new mod">
        <pc:chgData name="Morgan Feeney" userId="24f92920-01b4-487e-8c07-cba698654adc" providerId="ADAL" clId="{1147795F-B66F-43EF-9FF9-06171418F75D}" dt="2025-06-04T15:21:36.921" v="2380" actId="113"/>
        <pc:sldMkLst>
          <pc:docMk/>
          <pc:sldMk cId="1038866189" sldId="274"/>
        </pc:sldMkLst>
        <pc:spChg chg="mod">
          <ac:chgData name="Morgan Feeney" userId="24f92920-01b4-487e-8c07-cba698654adc" providerId="ADAL" clId="{1147795F-B66F-43EF-9FF9-06171418F75D}" dt="2025-06-04T15:21:36.921" v="2380" actId="113"/>
          <ac:spMkLst>
            <pc:docMk/>
            <pc:sldMk cId="1038866189" sldId="274"/>
            <ac:spMk id="2" creationId="{9326A9B7-C260-8A50-F943-F336AF02BEC5}"/>
          </ac:spMkLst>
        </pc:spChg>
        <pc:spChg chg="mod">
          <ac:chgData name="Morgan Feeney" userId="24f92920-01b4-487e-8c07-cba698654adc" providerId="ADAL" clId="{1147795F-B66F-43EF-9FF9-06171418F75D}" dt="2025-06-04T15:21:22.758" v="2347" actId="20577"/>
          <ac:spMkLst>
            <pc:docMk/>
            <pc:sldMk cId="1038866189" sldId="274"/>
            <ac:spMk id="3" creationId="{9FEE2624-0E5C-3A60-8894-62244C90CCD3}"/>
          </ac:spMkLst>
        </pc:spChg>
      </pc:sldChg>
      <pc:sldChg chg="modSp new mod">
        <pc:chgData name="Morgan Feeney" userId="24f92920-01b4-487e-8c07-cba698654adc" providerId="ADAL" clId="{1147795F-B66F-43EF-9FF9-06171418F75D}" dt="2025-06-10T10:00:53.307" v="2494" actId="20577"/>
        <pc:sldMkLst>
          <pc:docMk/>
          <pc:sldMk cId="3456752861" sldId="275"/>
        </pc:sldMkLst>
        <pc:spChg chg="mod">
          <ac:chgData name="Morgan Feeney" userId="24f92920-01b4-487e-8c07-cba698654adc" providerId="ADAL" clId="{1147795F-B66F-43EF-9FF9-06171418F75D}" dt="2025-06-10T10:00:53.307" v="2494" actId="20577"/>
          <ac:spMkLst>
            <pc:docMk/>
            <pc:sldMk cId="3456752861" sldId="275"/>
            <ac:spMk id="3" creationId="{EED9C742-BECA-5B31-B8CF-C5A44CB429A7}"/>
          </ac:spMkLst>
        </pc:spChg>
      </pc:sldChg>
      <pc:sldChg chg="addSp modSp new mod">
        <pc:chgData name="Morgan Feeney" userId="24f92920-01b4-487e-8c07-cba698654adc" providerId="ADAL" clId="{1147795F-B66F-43EF-9FF9-06171418F75D}" dt="2025-06-10T10:48:07.858" v="2976" actId="1076"/>
        <pc:sldMkLst>
          <pc:docMk/>
          <pc:sldMk cId="918827101" sldId="276"/>
        </pc:sldMkLst>
        <pc:spChg chg="mod">
          <ac:chgData name="Morgan Feeney" userId="24f92920-01b4-487e-8c07-cba698654adc" providerId="ADAL" clId="{1147795F-B66F-43EF-9FF9-06171418F75D}" dt="2025-06-10T10:48:07.858" v="2976" actId="1076"/>
          <ac:spMkLst>
            <pc:docMk/>
            <pc:sldMk cId="918827101" sldId="276"/>
            <ac:spMk id="2" creationId="{CA1C19EA-EC36-00F7-C2AD-0B20BE1356C1}"/>
          </ac:spMkLst>
        </pc:spChg>
        <pc:picChg chg="add mod modCrop">
          <ac:chgData name="Morgan Feeney" userId="24f92920-01b4-487e-8c07-cba698654adc" providerId="ADAL" clId="{1147795F-B66F-43EF-9FF9-06171418F75D}" dt="2025-06-10T10:48:03.106" v="2975" actId="1076"/>
          <ac:picMkLst>
            <pc:docMk/>
            <pc:sldMk cId="918827101" sldId="276"/>
            <ac:picMk id="5" creationId="{BFE9A81F-6F56-F0A1-39DE-DC798187E3F0}"/>
          </ac:picMkLst>
        </pc:picChg>
      </pc:sldChg>
      <pc:sldChg chg="modSp new mod">
        <pc:chgData name="Morgan Feeney" userId="24f92920-01b4-487e-8c07-cba698654adc" providerId="ADAL" clId="{1147795F-B66F-43EF-9FF9-06171418F75D}" dt="2025-06-10T10:28:07.496" v="2786" actId="20577"/>
        <pc:sldMkLst>
          <pc:docMk/>
          <pc:sldMk cId="3350210061" sldId="277"/>
        </pc:sldMkLst>
        <pc:spChg chg="mod">
          <ac:chgData name="Morgan Feeney" userId="24f92920-01b4-487e-8c07-cba698654adc" providerId="ADAL" clId="{1147795F-B66F-43EF-9FF9-06171418F75D}" dt="2025-06-10T10:14:53.563" v="2614" actId="113"/>
          <ac:spMkLst>
            <pc:docMk/>
            <pc:sldMk cId="3350210061" sldId="277"/>
            <ac:spMk id="2" creationId="{6F571608-7248-013F-9E84-3371CD1DBE23}"/>
          </ac:spMkLst>
        </pc:spChg>
        <pc:spChg chg="mod">
          <ac:chgData name="Morgan Feeney" userId="24f92920-01b4-487e-8c07-cba698654adc" providerId="ADAL" clId="{1147795F-B66F-43EF-9FF9-06171418F75D}" dt="2025-06-10T10:28:07.496" v="2786" actId="20577"/>
          <ac:spMkLst>
            <pc:docMk/>
            <pc:sldMk cId="3350210061" sldId="277"/>
            <ac:spMk id="3" creationId="{588453CF-146A-9B78-3D20-9CFF646FF986}"/>
          </ac:spMkLst>
        </pc:spChg>
      </pc:sldChg>
      <pc:sldChg chg="modSp add mod">
        <pc:chgData name="Morgan Feeney" userId="24f92920-01b4-487e-8c07-cba698654adc" providerId="ADAL" clId="{1147795F-B66F-43EF-9FF9-06171418F75D}" dt="2025-06-10T10:08:58.868" v="2549" actId="20577"/>
        <pc:sldMkLst>
          <pc:docMk/>
          <pc:sldMk cId="893459483" sldId="278"/>
        </pc:sldMkLst>
        <pc:spChg chg="mod">
          <ac:chgData name="Morgan Feeney" userId="24f92920-01b4-487e-8c07-cba698654adc" providerId="ADAL" clId="{1147795F-B66F-43EF-9FF9-06171418F75D}" dt="2025-06-10T10:08:48.546" v="2547" actId="20577"/>
          <ac:spMkLst>
            <pc:docMk/>
            <pc:sldMk cId="893459483" sldId="278"/>
            <ac:spMk id="2" creationId="{F9DB3CC0-61FC-9B88-35F2-C6AB6782BFB0}"/>
          </ac:spMkLst>
        </pc:spChg>
        <pc:spChg chg="mod">
          <ac:chgData name="Morgan Feeney" userId="24f92920-01b4-487e-8c07-cba698654adc" providerId="ADAL" clId="{1147795F-B66F-43EF-9FF9-06171418F75D}" dt="2025-06-10T10:08:58.868" v="2549" actId="20577"/>
          <ac:spMkLst>
            <pc:docMk/>
            <pc:sldMk cId="893459483" sldId="278"/>
            <ac:spMk id="3" creationId="{D4E42AE4-EE89-4024-98D9-A62889ADB5D1}"/>
          </ac:spMkLst>
        </pc:spChg>
      </pc:sldChg>
      <pc:sldChg chg="new del">
        <pc:chgData name="Morgan Feeney" userId="24f92920-01b4-487e-8c07-cba698654adc" providerId="ADAL" clId="{1147795F-B66F-43EF-9FF9-06171418F75D}" dt="2025-06-16T16:02:37.010" v="3018" actId="2696"/>
        <pc:sldMkLst>
          <pc:docMk/>
          <pc:sldMk cId="1206404842" sldId="279"/>
        </pc:sldMkLst>
      </pc:sldChg>
      <pc:sldChg chg="addSp modSp new mod">
        <pc:chgData name="Morgan Feeney" userId="24f92920-01b4-487e-8c07-cba698654adc" providerId="ADAL" clId="{1147795F-B66F-43EF-9FF9-06171418F75D}" dt="2025-06-17T04:41:22.306" v="3046" actId="1076"/>
        <pc:sldMkLst>
          <pc:docMk/>
          <pc:sldMk cId="1660132506" sldId="279"/>
        </pc:sldMkLst>
        <pc:picChg chg="add mod modCrop">
          <ac:chgData name="Morgan Feeney" userId="24f92920-01b4-487e-8c07-cba698654adc" providerId="ADAL" clId="{1147795F-B66F-43EF-9FF9-06171418F75D}" dt="2025-06-17T04:41:22.306" v="3046" actId="1076"/>
          <ac:picMkLst>
            <pc:docMk/>
            <pc:sldMk cId="1660132506" sldId="279"/>
            <ac:picMk id="3" creationId="{DC86C9AD-9547-7EF4-5196-A9C59359C105}"/>
          </ac:picMkLst>
        </pc:picChg>
      </pc:sldChg>
      <pc:sldChg chg="addSp delSp modSp new mod modClrScheme modAnim chgLayout">
        <pc:chgData name="Morgan Feeney" userId="24f92920-01b4-487e-8c07-cba698654adc" providerId="ADAL" clId="{1147795F-B66F-43EF-9FF9-06171418F75D}" dt="2025-06-17T04:47:12.617" v="3186"/>
        <pc:sldMkLst>
          <pc:docMk/>
          <pc:sldMk cId="799442934" sldId="280"/>
        </pc:sldMkLst>
        <pc:spChg chg="add">
          <ac:chgData name="Morgan Feeney" userId="24f92920-01b4-487e-8c07-cba698654adc" providerId="ADAL" clId="{1147795F-B66F-43EF-9FF9-06171418F75D}" dt="2025-06-17T04:44:35.255" v="3093"/>
          <ac:spMkLst>
            <pc:docMk/>
            <pc:sldMk cId="799442934" sldId="280"/>
            <ac:spMk id="2" creationId="{AFD0346F-E89A-7F9E-6FD0-7C79DF7FC23D}"/>
          </ac:spMkLst>
        </pc:spChg>
        <pc:spChg chg="add mod">
          <ac:chgData name="Morgan Feeney" userId="24f92920-01b4-487e-8c07-cba698654adc" providerId="ADAL" clId="{1147795F-B66F-43EF-9FF9-06171418F75D}" dt="2025-06-17T04:44:50.321" v="3094" actId="700"/>
          <ac:spMkLst>
            <pc:docMk/>
            <pc:sldMk cId="799442934" sldId="280"/>
            <ac:spMk id="3" creationId="{7A3D1559-A3EC-588A-0B33-7E089EE76C02}"/>
          </ac:spMkLst>
        </pc:spChg>
        <pc:spChg chg="add del mod">
          <ac:chgData name="Morgan Feeney" userId="24f92920-01b4-487e-8c07-cba698654adc" providerId="ADAL" clId="{1147795F-B66F-43EF-9FF9-06171418F75D}" dt="2025-06-17T04:44:52.425" v="3096"/>
          <ac:spMkLst>
            <pc:docMk/>
            <pc:sldMk cId="799442934" sldId="280"/>
            <ac:spMk id="4" creationId="{FE49CC71-23E6-34A8-6187-2410B39495EB}"/>
          </ac:spMkLst>
        </pc:spChg>
        <pc:spChg chg="add mod">
          <ac:chgData name="Morgan Feeney" userId="24f92920-01b4-487e-8c07-cba698654adc" providerId="ADAL" clId="{1147795F-B66F-43EF-9FF9-06171418F75D}" dt="2025-06-17T04:46:43.266" v="3182" actId="1076"/>
          <ac:spMkLst>
            <pc:docMk/>
            <pc:sldMk cId="799442934" sldId="280"/>
            <ac:spMk id="5" creationId="{75C718A5-FA89-7248-4F2F-5A94D811020B}"/>
          </ac:spMkLst>
        </pc:spChg>
        <pc:spChg chg="add mod">
          <ac:chgData name="Morgan Feeney" userId="24f92920-01b4-487e-8c07-cba698654adc" providerId="ADAL" clId="{1147795F-B66F-43EF-9FF9-06171418F75D}" dt="2025-06-17T04:47:01.405" v="3185" actId="208"/>
          <ac:spMkLst>
            <pc:docMk/>
            <pc:sldMk cId="799442934" sldId="280"/>
            <ac:spMk id="6" creationId="{C8A716BD-3A9C-3F96-A90A-FED4585855D0}"/>
          </ac:spMkLst>
        </pc:spChg>
      </pc:sldChg>
      <pc:sldChg chg="addSp modSp new mod">
        <pc:chgData name="Morgan Feeney" userId="24f92920-01b4-487e-8c07-cba698654adc" providerId="ADAL" clId="{1147795F-B66F-43EF-9FF9-06171418F75D}" dt="2025-06-17T04:55:22.596" v="3248" actId="14100"/>
        <pc:sldMkLst>
          <pc:docMk/>
          <pc:sldMk cId="303686036" sldId="281"/>
        </pc:sldMkLst>
        <pc:picChg chg="add mod modCrop">
          <ac:chgData name="Morgan Feeney" userId="24f92920-01b4-487e-8c07-cba698654adc" providerId="ADAL" clId="{1147795F-B66F-43EF-9FF9-06171418F75D}" dt="2025-06-17T04:55:22.596" v="3248" actId="14100"/>
          <ac:picMkLst>
            <pc:docMk/>
            <pc:sldMk cId="303686036" sldId="281"/>
            <ac:picMk id="5" creationId="{006A5ED0-E453-0507-4422-B30C160CA56D}"/>
          </ac:picMkLst>
        </pc:picChg>
      </pc:sldChg>
      <pc:sldChg chg="addSp modSp add mod modAnim">
        <pc:chgData name="Morgan Feeney" userId="24f92920-01b4-487e-8c07-cba698654adc" providerId="ADAL" clId="{1147795F-B66F-43EF-9FF9-06171418F75D}" dt="2025-06-17T04:53:50.414" v="3239" actId="14100"/>
        <pc:sldMkLst>
          <pc:docMk/>
          <pc:sldMk cId="4114049733" sldId="282"/>
        </pc:sldMkLst>
        <pc:spChg chg="add mod">
          <ac:chgData name="Morgan Feeney" userId="24f92920-01b4-487e-8c07-cba698654adc" providerId="ADAL" clId="{1147795F-B66F-43EF-9FF9-06171418F75D}" dt="2025-06-17T04:53:24.976" v="3236" actId="1076"/>
          <ac:spMkLst>
            <pc:docMk/>
            <pc:sldMk cId="4114049733" sldId="282"/>
            <ac:spMk id="2" creationId="{2D4A354B-3E8B-3181-1858-53BD9DD13CD4}"/>
          </ac:spMkLst>
        </pc:spChg>
        <pc:spChg chg="add mod">
          <ac:chgData name="Morgan Feeney" userId="24f92920-01b4-487e-8c07-cba698654adc" providerId="ADAL" clId="{1147795F-B66F-43EF-9FF9-06171418F75D}" dt="2025-06-17T04:52:20.337" v="3212" actId="1038"/>
          <ac:spMkLst>
            <pc:docMk/>
            <pc:sldMk cId="4114049733" sldId="282"/>
            <ac:spMk id="5" creationId="{BD45FF00-A5FA-DFD4-6F94-1FA940E22007}"/>
          </ac:spMkLst>
        </pc:spChg>
        <pc:spChg chg="add mod">
          <ac:chgData name="Morgan Feeney" userId="24f92920-01b4-487e-8c07-cba698654adc" providerId="ADAL" clId="{1147795F-B66F-43EF-9FF9-06171418F75D}" dt="2025-06-17T04:52:31.120" v="3214" actId="1076"/>
          <ac:spMkLst>
            <pc:docMk/>
            <pc:sldMk cId="4114049733" sldId="282"/>
            <ac:spMk id="6" creationId="{7FFFD4DC-BD51-C5DD-F625-F7E868AECB85}"/>
          </ac:spMkLst>
        </pc:spChg>
        <pc:spChg chg="add mod">
          <ac:chgData name="Morgan Feeney" userId="24f92920-01b4-487e-8c07-cba698654adc" providerId="ADAL" clId="{1147795F-B66F-43EF-9FF9-06171418F75D}" dt="2025-06-17T04:52:51.950" v="3224" actId="1038"/>
          <ac:spMkLst>
            <pc:docMk/>
            <pc:sldMk cId="4114049733" sldId="282"/>
            <ac:spMk id="7" creationId="{76EA847B-6FE5-46B8-1514-2F8BE11A2BCF}"/>
          </ac:spMkLst>
        </pc:spChg>
        <pc:spChg chg="add mod">
          <ac:chgData name="Morgan Feeney" userId="24f92920-01b4-487e-8c07-cba698654adc" providerId="ADAL" clId="{1147795F-B66F-43EF-9FF9-06171418F75D}" dt="2025-06-17T04:53:50.414" v="3239" actId="14100"/>
          <ac:spMkLst>
            <pc:docMk/>
            <pc:sldMk cId="4114049733" sldId="282"/>
            <ac:spMk id="8" creationId="{54B6165F-EC0B-1782-552F-2D64A6A49FCB}"/>
          </ac:spMkLst>
        </pc:spChg>
        <pc:picChg chg="mod">
          <ac:chgData name="Morgan Feeney" userId="24f92920-01b4-487e-8c07-cba698654adc" providerId="ADAL" clId="{1147795F-B66F-43EF-9FF9-06171418F75D}" dt="2025-06-17T04:52:38.318" v="3217" actId="1076"/>
          <ac:picMkLst>
            <pc:docMk/>
            <pc:sldMk cId="4114049733" sldId="282"/>
            <ac:picMk id="3" creationId="{682EB1B2-9840-8C26-B345-E9089CCABB3D}"/>
          </ac:picMkLst>
        </pc:picChg>
      </pc:sldChg>
      <pc:sldChg chg="addSp modSp new mod modAnim">
        <pc:chgData name="Morgan Feeney" userId="24f92920-01b4-487e-8c07-cba698654adc" providerId="ADAL" clId="{1147795F-B66F-43EF-9FF9-06171418F75D}" dt="2025-06-17T04:56:53.326" v="3259" actId="14100"/>
        <pc:sldMkLst>
          <pc:docMk/>
          <pc:sldMk cId="3250752454" sldId="283"/>
        </pc:sldMkLst>
        <pc:spChg chg="add mod">
          <ac:chgData name="Morgan Feeney" userId="24f92920-01b4-487e-8c07-cba698654adc" providerId="ADAL" clId="{1147795F-B66F-43EF-9FF9-06171418F75D}" dt="2025-06-17T04:56:53.326" v="3259" actId="14100"/>
          <ac:spMkLst>
            <pc:docMk/>
            <pc:sldMk cId="3250752454" sldId="283"/>
            <ac:spMk id="6" creationId="{858C6C97-EB98-CA97-1899-4B5D570260DE}"/>
          </ac:spMkLst>
        </pc:spChg>
        <pc:picChg chg="add mod modCrop">
          <ac:chgData name="Morgan Feeney" userId="24f92920-01b4-487e-8c07-cba698654adc" providerId="ADAL" clId="{1147795F-B66F-43EF-9FF9-06171418F75D}" dt="2025-06-17T04:56:35.039" v="3256" actId="14100"/>
          <ac:picMkLst>
            <pc:docMk/>
            <pc:sldMk cId="3250752454" sldId="283"/>
            <ac:picMk id="5" creationId="{308895E4-D5DC-4CB5-3811-A75A1F661672}"/>
          </ac:picMkLst>
        </pc:picChg>
      </pc:sldChg>
      <pc:sldChg chg="addSp delSp modSp new mod">
        <pc:chgData name="Morgan Feeney" userId="24f92920-01b4-487e-8c07-cba698654adc" providerId="ADAL" clId="{1147795F-B66F-43EF-9FF9-06171418F75D}" dt="2025-06-17T04:57:59.781" v="3286" actId="255"/>
        <pc:sldMkLst>
          <pc:docMk/>
          <pc:sldMk cId="3911721302" sldId="284"/>
        </pc:sldMkLst>
        <pc:spChg chg="mod">
          <ac:chgData name="Morgan Feeney" userId="24f92920-01b4-487e-8c07-cba698654adc" providerId="ADAL" clId="{1147795F-B66F-43EF-9FF9-06171418F75D}" dt="2025-06-17T04:57:39.337" v="3282" actId="20577"/>
          <ac:spMkLst>
            <pc:docMk/>
            <pc:sldMk cId="3911721302" sldId="284"/>
            <ac:spMk id="2" creationId="{7BEDEC7B-5FF7-F026-2F3A-8C160C290616}"/>
          </ac:spMkLst>
        </pc:spChg>
        <pc:spChg chg="add del">
          <ac:chgData name="Morgan Feeney" userId="24f92920-01b4-487e-8c07-cba698654adc" providerId="ADAL" clId="{1147795F-B66F-43EF-9FF9-06171418F75D}" dt="2025-06-17T04:57:46.232" v="3285"/>
          <ac:spMkLst>
            <pc:docMk/>
            <pc:sldMk cId="3911721302" sldId="284"/>
            <ac:spMk id="3" creationId="{3E502821-0A4C-8F08-3855-56FCEB520996}"/>
          </ac:spMkLst>
        </pc:spChg>
        <pc:spChg chg="add mod">
          <ac:chgData name="Morgan Feeney" userId="24f92920-01b4-487e-8c07-cba698654adc" providerId="ADAL" clId="{1147795F-B66F-43EF-9FF9-06171418F75D}" dt="2025-06-17T04:57:44.713" v="3284"/>
          <ac:spMkLst>
            <pc:docMk/>
            <pc:sldMk cId="3911721302" sldId="284"/>
            <ac:spMk id="4" creationId="{17ABC397-050D-A090-8BFE-C9711D3A8C42}"/>
          </ac:spMkLst>
        </pc:spChg>
        <pc:spChg chg="add mod">
          <ac:chgData name="Morgan Feeney" userId="24f92920-01b4-487e-8c07-cba698654adc" providerId="ADAL" clId="{1147795F-B66F-43EF-9FF9-06171418F75D}" dt="2025-06-17T04:57:59.781" v="3286" actId="255"/>
          <ac:spMkLst>
            <pc:docMk/>
            <pc:sldMk cId="3911721302" sldId="284"/>
            <ac:spMk id="5" creationId="{A3B3A95B-2506-FCC6-79B6-2EAC5D01EB65}"/>
          </ac:spMkLst>
        </pc:spChg>
      </pc:sldChg>
      <pc:sldChg chg="modSp new mod">
        <pc:chgData name="Morgan Feeney" userId="24f92920-01b4-487e-8c07-cba698654adc" providerId="ADAL" clId="{1147795F-B66F-43EF-9FF9-06171418F75D}" dt="2025-06-17T05:01:29.223" v="3313"/>
        <pc:sldMkLst>
          <pc:docMk/>
          <pc:sldMk cId="1817887556" sldId="285"/>
        </pc:sldMkLst>
        <pc:spChg chg="mod">
          <ac:chgData name="Morgan Feeney" userId="24f92920-01b4-487e-8c07-cba698654adc" providerId="ADAL" clId="{1147795F-B66F-43EF-9FF9-06171418F75D}" dt="2025-06-17T05:01:17.324" v="3306" actId="20577"/>
          <ac:spMkLst>
            <pc:docMk/>
            <pc:sldMk cId="1817887556" sldId="285"/>
            <ac:spMk id="2" creationId="{35726B97-5315-F960-2740-AAF7F9A9466F}"/>
          </ac:spMkLst>
        </pc:spChg>
        <pc:spChg chg="mod">
          <ac:chgData name="Morgan Feeney" userId="24f92920-01b4-487e-8c07-cba698654adc" providerId="ADAL" clId="{1147795F-B66F-43EF-9FF9-06171418F75D}" dt="2025-06-17T05:01:29.223" v="3313"/>
          <ac:spMkLst>
            <pc:docMk/>
            <pc:sldMk cId="1817887556" sldId="285"/>
            <ac:spMk id="3" creationId="{1FF0613A-CFD6-726E-8B1A-5155F01956F5}"/>
          </ac:spMkLst>
        </pc:spChg>
      </pc:sldChg>
      <pc:sldChg chg="addSp delSp modSp new mod">
        <pc:chgData name="Morgan Feeney" userId="24f92920-01b4-487e-8c07-cba698654adc" providerId="ADAL" clId="{1147795F-B66F-43EF-9FF9-06171418F75D}" dt="2025-06-17T05:03:19.359" v="3358"/>
        <pc:sldMkLst>
          <pc:docMk/>
          <pc:sldMk cId="4043757513" sldId="286"/>
        </pc:sldMkLst>
        <pc:spChg chg="mod">
          <ac:chgData name="Morgan Feeney" userId="24f92920-01b4-487e-8c07-cba698654adc" providerId="ADAL" clId="{1147795F-B66F-43EF-9FF9-06171418F75D}" dt="2025-06-17T05:02:19.511" v="3333" actId="20577"/>
          <ac:spMkLst>
            <pc:docMk/>
            <pc:sldMk cId="4043757513" sldId="286"/>
            <ac:spMk id="2" creationId="{1736C41A-3A07-0503-4802-58C4633BA54E}"/>
          </ac:spMkLst>
        </pc:spChg>
        <pc:spChg chg="del">
          <ac:chgData name="Morgan Feeney" userId="24f92920-01b4-487e-8c07-cba698654adc" providerId="ADAL" clId="{1147795F-B66F-43EF-9FF9-06171418F75D}" dt="2025-06-17T05:02:46.400" v="3334"/>
          <ac:spMkLst>
            <pc:docMk/>
            <pc:sldMk cId="4043757513" sldId="286"/>
            <ac:spMk id="3" creationId="{642E847D-D2FD-A042-00DA-75B70F2F9051}"/>
          </ac:spMkLst>
        </pc:spChg>
        <pc:spChg chg="add del mod">
          <ac:chgData name="Morgan Feeney" userId="24f92920-01b4-487e-8c07-cba698654adc" providerId="ADAL" clId="{1147795F-B66F-43EF-9FF9-06171418F75D}" dt="2025-06-17T05:03:01.599" v="3356" actId="478"/>
          <ac:spMkLst>
            <pc:docMk/>
            <pc:sldMk cId="4043757513" sldId="286"/>
            <ac:spMk id="4" creationId="{84270064-95E7-EFEC-1EE7-0E2D5D348E78}"/>
          </ac:spMkLst>
        </pc:spChg>
        <pc:spChg chg="add mod">
          <ac:chgData name="Morgan Feeney" userId="24f92920-01b4-487e-8c07-cba698654adc" providerId="ADAL" clId="{1147795F-B66F-43EF-9FF9-06171418F75D}" dt="2025-06-17T05:03:19.359" v="3358"/>
          <ac:spMkLst>
            <pc:docMk/>
            <pc:sldMk cId="4043757513" sldId="286"/>
            <ac:spMk id="5" creationId="{409C2CB7-444D-F945-228D-219AB41047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4DBC-33FC-35AB-6A84-A94D8E54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AE15D-06CF-B258-8817-7A138118D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04DC-BBCC-37CD-2952-EA0C61EC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87EC9-FC2B-169C-A1FB-B39FE2B2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27D1-0782-7F6A-19BB-0653D944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6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16F0C-CECF-9B0C-C14F-B2543ED1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63D3B-7D70-B722-6E7E-B337B330B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861C9-913B-658A-AC5E-3F090184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8353E-10C3-18BD-E867-75F3B350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E4CF-0F9A-CE4B-8777-47B35FF1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DB3B1-C31A-FB43-B4B1-40FEDA74D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847EC-E069-DF95-DAD6-714E12A2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E7669-D8A9-E0A3-B72C-FB896967F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4C8B-2404-4A37-57BE-E1EC90BB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B594-2C59-5CA8-738F-EF83F075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1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9989-0F93-08EB-D6CB-5215915E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F851-6E1E-21CD-DCC7-F9E35D04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5C1DC-0C93-EBC8-A20B-4E4CBBF58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8C30-61A2-93FB-3B3C-87167B8A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82CA-2659-1DED-92A6-6064137E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1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0826-69ED-4746-A587-D1113A90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B4667-EB3B-1B67-229F-4B13A21E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162A9-BA8D-D1CC-80DD-8978AD5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884B0-DE80-90AC-C661-928F3BE3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A8AF8-B06D-5868-AFC9-91E8221B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1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EC6-34C6-C2D2-1714-39801E3A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79E4-BA46-D69D-6927-E78F2EB3B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BFBC0-9FF9-2C82-620A-F1645C9C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82EE2-67C5-47A9-F422-61F88BAE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76A9-B0DB-3D31-1AC5-CBC8483B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CE195-366D-B105-5C5D-0906589D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6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0C1B-D223-E462-F27C-59B1CD4A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212BC-B8A1-9269-7C92-5E303740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DAEE8-C556-36F9-B8F9-E224317BC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00B74-364A-2CFA-CC01-3BC82DC28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B0863-4BD7-39C2-494E-83AE3CC2F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AE827-42FB-F544-6EE5-A674337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96E4A-4046-F589-62ED-0A3DC334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30317B-D1E5-DBC1-C00F-813B849E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1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73FD-6DD5-B977-C80D-DD144E96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1E197-56A0-5467-3CE7-53DB4683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E3CD5-B265-2216-8C1C-194A0CC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17FEE-E366-CFA6-B027-C47CCCAB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7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4ACAC-C05F-24BE-4897-A751921B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7053-777D-CD73-2944-9F375531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6E4CD-95D9-AF90-10D3-DFD4469E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0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5E62-F69E-B782-8849-5B776417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FF19-D05C-B584-4C6E-C6B376454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CD435-78D4-AF80-54E5-688E61406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F8AAE-2D04-483A-DE65-5878F3BC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3AC2B-CAC1-1933-BFFC-2065B19F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A4510-3EA4-9418-9F69-2EDC4CAA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D640-A6C8-CF7B-1B4C-1C942B28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9A051-59AB-6B59-65F3-79AC4B3C3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A8D5-2838-D484-2CD7-AB61BD498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A2081-F74F-6301-DE1D-788B573D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789CF-087F-7178-9B59-0029411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A23FF-160F-3E22-7F09-021C60CE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2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67719-2532-C694-5EC5-40B07D31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5E1F4-FED1-D86C-FB40-C6B764D29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87ED1-4004-B2DB-A4FB-06FDD250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69DA8-F996-45CB-B472-927F5BD032D2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C55A-2F51-7A91-3F26-61940078F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F85BD-78EA-0CB3-D092-8687BC6DC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FBDDC-D4FC-4EF6-8880-7027F1B38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wcarpentry.github.io/r-novice-gapminder/data/gapminder_data.cs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help/how-to-ask" TargetMode="External"/><Relationship Id="rId2" Type="http://schemas.openxmlformats.org/officeDocument/2006/relationships/hyperlink" Target="https://posit.co/resources/cheatsheet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6AB8-EAA6-8FC3-B339-ACF6C5F99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 for Reproducible Scientific Analysis</a:t>
            </a:r>
            <a:br>
              <a:rPr lang="en-GB" b="1" dirty="0"/>
            </a:br>
            <a:r>
              <a:rPr lang="en-GB" b="1" dirty="0"/>
              <a:t>-- session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13C1D-D97B-83EB-6A02-D782D9073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June 17, 2025</a:t>
            </a:r>
          </a:p>
          <a:p>
            <a:r>
              <a:rPr lang="en-GB" dirty="0"/>
              <a:t>Morgan Feeney, Leighton Pritchard, and Steve Ford</a:t>
            </a:r>
          </a:p>
        </p:txBody>
      </p:sp>
    </p:spTree>
    <p:extLst>
      <p:ext uri="{BB962C8B-B14F-4D97-AF65-F5344CB8AC3E}">
        <p14:creationId xmlns:p14="http://schemas.microsoft.com/office/powerpoint/2010/main" val="342074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A8A-6C2E-4950-C8C8-11E70624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2C42-3D7A-6C6A-29BD-DBC08A937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A5ED0-E453-0507-4422-B30C160C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52" t="18698" r="4569" b="52643"/>
          <a:stretch/>
        </p:blipFill>
        <p:spPr>
          <a:xfrm>
            <a:off x="189185" y="1135117"/>
            <a:ext cx="11885345" cy="3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F6562-E634-375E-FC3F-F318BA1E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FFD8E-7039-5464-7124-67BF2D05E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95E4-D5DC-4CB5-3811-A75A1F66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66" t="17778" r="4914" b="25516"/>
          <a:stretch/>
        </p:blipFill>
        <p:spPr>
          <a:xfrm>
            <a:off x="838199" y="462456"/>
            <a:ext cx="10318827" cy="58647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8C6C97-EB98-CA97-1899-4B5D570260DE}"/>
              </a:ext>
            </a:extLst>
          </p:cNvPr>
          <p:cNvSpPr/>
          <p:nvPr/>
        </p:nvSpPr>
        <p:spPr>
          <a:xfrm>
            <a:off x="641424" y="365125"/>
            <a:ext cx="10877913" cy="612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7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DEC7B-5FF7-F026-2F3A-8C160C29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 – Key Points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3A95B-2506-FCC6-79B6-2EAC5D01E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54662"/>
            <a:ext cx="9892580" cy="3493264"/>
          </a:xfrm>
          <a:prstGeom prst="rect">
            <a:avLst/>
          </a:prstGeom>
          <a:solidFill>
            <a:srgbClr val="F8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Use RStudio to write and run R programs.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R has the usual arithmetic operators and mathematical functions.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Use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&lt;-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 to assign values to variables.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Use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ls()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 to list the variables in a program.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Use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rm()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 to delete objects in a program.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Use 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ource Code Pro" panose="020B0509030403020204" pitchFamily="49" charset="0"/>
              </a:rPr>
              <a:t>install.packages()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Mulish"/>
              </a:rPr>
              <a:t> to install packages (libraries).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2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0A896-0D83-2636-9BA6-2EFAC80FE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EAC9-A8EE-2457-6822-460FAB00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 2. Project Management with 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B279-D6E4-DC6D-E62A-1427C7CBD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we begin:</a:t>
            </a:r>
          </a:p>
          <a:p>
            <a:pPr lvl="1"/>
            <a:r>
              <a:rPr lang="en-GB" dirty="0"/>
              <a:t>Any questions? </a:t>
            </a:r>
          </a:p>
          <a:p>
            <a:pPr lvl="1"/>
            <a:r>
              <a:rPr lang="en-GB" dirty="0"/>
              <a:t>Housekeeping notes</a:t>
            </a:r>
          </a:p>
        </p:txBody>
      </p:sp>
    </p:spTree>
    <p:extLst>
      <p:ext uri="{BB962C8B-B14F-4D97-AF65-F5344CB8AC3E}">
        <p14:creationId xmlns:p14="http://schemas.microsoft.com/office/powerpoint/2010/main" val="378047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4A238-C586-778B-63C8-29D93168D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0771-51AC-2C11-905F-8172F90D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9" y="241739"/>
            <a:ext cx="4133193" cy="145042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Why do I need to manage my projects?</a:t>
            </a:r>
          </a:p>
        </p:txBody>
      </p:sp>
      <p:pic>
        <p:nvPicPr>
          <p:cNvPr id="3074" name="Picture 2" descr="Chaotic Lab with Disorganized Data Files">
            <a:extLst>
              <a:ext uri="{FF2B5EF4-FFF2-40B4-BE49-F238E27FC236}">
                <a16:creationId xmlns:a16="http://schemas.microsoft.com/office/drawing/2014/main" id="{01898D54-3795-3067-9C4A-C1DB99B7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4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85695E-6130-F851-0E7B-5735FCD7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24" y="0"/>
            <a:ext cx="8221522" cy="663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3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ECCA75-B9ED-2878-CF44-F01CE809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Project organization must-haves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3751B-FDFA-8E25-6366-3FE9A3B3C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What features or design elements make a project layout good (“good” = useful, helpful, makes your life easier)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What features are less good? </a:t>
            </a:r>
          </a:p>
        </p:txBody>
      </p:sp>
    </p:spTree>
    <p:extLst>
      <p:ext uri="{BB962C8B-B14F-4D97-AF65-F5344CB8AC3E}">
        <p14:creationId xmlns:p14="http://schemas.microsoft.com/office/powerpoint/2010/main" val="26534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BC4B-646A-2582-BE4C-B4094B60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Some tips for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D9E4-201F-785E-9BF6-5C8C33089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Preserve original data, and easily distinguish between original data and modified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Original data (and sometimes, cleaned data) should be treated as </a:t>
            </a:r>
            <a:r>
              <a:rPr lang="en-GB" b="1" dirty="0"/>
              <a:t>read-only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Generated data (output) should be treated as disposable (you should be able to regenerate it from the original/cleaned data using your scripts)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Organize in a way that makes it easy for you to find things, and to relate the output (e.g., figures, tables) to the original data and code used to generate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Readable and shareable with other people (including your future self)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Separate function definition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294741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D8F3-6808-E65F-C27E-7FAC26BF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1ECB-D09E-7029-6423-252500E75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/>
              <a:t>Good Enough Practices for Scientific Computing recommendations for project organization: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Put each project in its own directory, which is named after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Put text documents associated with the project in the doc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Put raw data and metadata in the data directory, and files generated during cleanup and analysis in a results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Put source for the project’s scripts and programs in the </a:t>
            </a:r>
            <a:r>
              <a:rPr lang="en-GB" dirty="0" err="1"/>
              <a:t>src</a:t>
            </a:r>
            <a:r>
              <a:rPr lang="en-GB" dirty="0"/>
              <a:t> directory, and programs brought in from elsewhere or compiled locally in the bin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Name all files to reflect their content or function.</a:t>
            </a:r>
          </a:p>
        </p:txBody>
      </p:sp>
    </p:spTree>
    <p:extLst>
      <p:ext uri="{BB962C8B-B14F-4D97-AF65-F5344CB8AC3E}">
        <p14:creationId xmlns:p14="http://schemas.microsoft.com/office/powerpoint/2010/main" val="71519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A9B7-C260-8A50-F943-F336AF02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Additional project planning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2624-0E5C-3A60-8894-62244C90C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Include a descriptive README.txt file in each folder, containing a clear description of the folder’s contents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Use version control to manage your projects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Consider FAIR (Findable, Accessible, Interoperable, and Reusable) principles from the beginning when planning your projects</a:t>
            </a:r>
          </a:p>
        </p:txBody>
      </p:sp>
    </p:spTree>
    <p:extLst>
      <p:ext uri="{BB962C8B-B14F-4D97-AF65-F5344CB8AC3E}">
        <p14:creationId xmlns:p14="http://schemas.microsoft.com/office/powerpoint/2010/main" val="103886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1715-4A2C-EAB7-CE54-A9555EC7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 1. Introduction to R and R 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8B756-6459-DC92-D713-81522AF6A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we begin:</a:t>
            </a:r>
          </a:p>
          <a:p>
            <a:pPr lvl="1"/>
            <a:r>
              <a:rPr lang="en-GB" dirty="0"/>
              <a:t>Do you have the latest version of R and R Studio installed?</a:t>
            </a:r>
          </a:p>
          <a:p>
            <a:pPr lvl="1"/>
            <a:r>
              <a:rPr lang="en-GB" dirty="0"/>
              <a:t>Housekeeping notes</a:t>
            </a:r>
          </a:p>
        </p:txBody>
      </p:sp>
    </p:spTree>
    <p:extLst>
      <p:ext uri="{BB962C8B-B14F-4D97-AF65-F5344CB8AC3E}">
        <p14:creationId xmlns:p14="http://schemas.microsoft.com/office/powerpoint/2010/main" val="404949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E301-D673-61BD-4AEB-3A4D4358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9C742-BECA-5B31-B8CF-C5A44CB42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Live demo: project management in 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Create a new project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Save data: from this link, </a:t>
            </a:r>
            <a:r>
              <a:rPr lang="en-GB" dirty="0">
                <a:hlinkClick r:id="rId2"/>
              </a:rPr>
              <a:t>https://swcarpentry.github.io/r-novice-gapminder/data/gapminder_data.csv</a:t>
            </a:r>
            <a:r>
              <a:rPr lang="en-GB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Change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345675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6B97-5315-F960-2740-AAF7F9A9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2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0613A-CFD6-726E-8B1A-5155F019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Mulish"/>
              </a:rPr>
              <a:t>Use RStudio to create and manage projects with consistent layout.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Mulish"/>
              </a:rPr>
              <a:t>Treat raw data as read-only.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Mulish"/>
              </a:rPr>
              <a:t>Treat generated output as disposable.</a:t>
            </a: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529"/>
                </a:solidFill>
                <a:effectLst/>
                <a:latin typeface="Mulish"/>
              </a:rPr>
              <a:t>Separate function definition and application.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887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5D282-B504-38B0-A6E7-5EA3108E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B3CC0-61FC-9B88-35F2-C6AB6782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Part 3. Seeking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2AE4-EE89-4024-98D9-A62889AD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we begin:</a:t>
            </a:r>
          </a:p>
          <a:p>
            <a:pPr lvl="1"/>
            <a:r>
              <a:rPr lang="en-GB" dirty="0"/>
              <a:t>Any questions? </a:t>
            </a:r>
          </a:p>
          <a:p>
            <a:pPr lvl="1"/>
            <a:r>
              <a:rPr lang="en-GB" dirty="0"/>
              <a:t>Housekeeping notes</a:t>
            </a:r>
          </a:p>
        </p:txBody>
      </p:sp>
    </p:spTree>
    <p:extLst>
      <p:ext uri="{BB962C8B-B14F-4D97-AF65-F5344CB8AC3E}">
        <p14:creationId xmlns:p14="http://schemas.microsoft.com/office/powerpoint/2010/main" val="89345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1608-7248-013F-9E84-3371CD1D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Sources of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53CF-146A-9B78-3D20-9CFF646F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 help files and vignettes</a:t>
            </a:r>
          </a:p>
          <a:p>
            <a:r>
              <a:rPr lang="en-GB" dirty="0" err="1"/>
              <a:t>Cheatsheets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https://posit.co/resources/cheatsheets/</a:t>
            </a:r>
            <a:r>
              <a:rPr lang="en-GB" dirty="0"/>
              <a:t> </a:t>
            </a:r>
          </a:p>
          <a:p>
            <a:r>
              <a:rPr lang="en-GB" dirty="0"/>
              <a:t>Google</a:t>
            </a:r>
          </a:p>
          <a:p>
            <a:r>
              <a:rPr lang="en-GB" dirty="0"/>
              <a:t>Online fora …. c.f. Stack Overflow: How to ask good questions: </a:t>
            </a:r>
            <a:r>
              <a:rPr lang="en-GB" dirty="0">
                <a:hlinkClick r:id="rId3"/>
              </a:rPr>
              <a:t>https://stackoverflow.com/help/how-to-ask</a:t>
            </a:r>
            <a:r>
              <a:rPr lang="en-GB" dirty="0"/>
              <a:t> </a:t>
            </a:r>
          </a:p>
          <a:p>
            <a:r>
              <a:rPr lang="en-GB" dirty="0"/>
              <a:t>Friends, colleagues, rubber ducks</a:t>
            </a:r>
          </a:p>
          <a:p>
            <a:r>
              <a:rPr lang="en-GB" dirty="0"/>
              <a:t>Sometimes LLMs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1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19EA-EC36-00F7-C2AD-0B20BE13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93"/>
            <a:ext cx="10515600" cy="1325563"/>
          </a:xfrm>
        </p:spPr>
        <p:txBody>
          <a:bodyPr/>
          <a:lstStyle/>
          <a:p>
            <a:r>
              <a:rPr lang="en-GB" b="1" dirty="0"/>
              <a:t>Using LLMs: Caveat emptor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B9D4-06AA-1BF7-9852-C67A72E9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shot of asking chatGPT how many r's in strawberry? (3) how many r's in cranberry? (2)">
            <a:extLst>
              <a:ext uri="{FF2B5EF4-FFF2-40B4-BE49-F238E27FC236}">
                <a16:creationId xmlns:a16="http://schemas.microsoft.com/office/drawing/2014/main" id="{BFE9A81F-6F56-F0A1-39DE-DC798187E3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89" t="17349" r="40132" b="12866"/>
          <a:stretch/>
        </p:blipFill>
        <p:spPr>
          <a:xfrm>
            <a:off x="364523" y="1364456"/>
            <a:ext cx="10989277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27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C41A-3A07-0503-4802-58C4633B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3 Key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9C2CB7-444D-F945-228D-219AB410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help() to get online help in R.</a:t>
            </a:r>
          </a:p>
        </p:txBody>
      </p:sp>
    </p:spTree>
    <p:extLst>
      <p:ext uri="{BB962C8B-B14F-4D97-AF65-F5344CB8AC3E}">
        <p14:creationId xmlns:p14="http://schemas.microsoft.com/office/powerpoint/2010/main" val="404375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1854-103F-E07A-E83C-E1C57942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" y="365125"/>
            <a:ext cx="12118427" cy="1325563"/>
          </a:xfrm>
        </p:spPr>
        <p:txBody>
          <a:bodyPr/>
          <a:lstStyle/>
          <a:p>
            <a:r>
              <a:rPr lang="en-GB" b="1" dirty="0"/>
              <a:t>The problem: you have (or will have) some data</a:t>
            </a:r>
          </a:p>
        </p:txBody>
      </p:sp>
      <p:pic>
        <p:nvPicPr>
          <p:cNvPr id="1026" name="Picture 2" descr="Data science">
            <a:extLst>
              <a:ext uri="{FF2B5EF4-FFF2-40B4-BE49-F238E27FC236}">
                <a16:creationId xmlns:a16="http://schemas.microsoft.com/office/drawing/2014/main" id="{36745F42-0996-5033-F20F-2B3A4DA4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892300"/>
            <a:ext cx="6896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41D28-7B56-6417-ADD1-F6AE4B46C3D2}"/>
              </a:ext>
            </a:extLst>
          </p:cNvPr>
          <p:cNvSpPr txBox="1"/>
          <p:nvPr/>
        </p:nvSpPr>
        <p:spPr>
          <a:xfrm>
            <a:off x="7255822" y="6492875"/>
            <a:ext cx="243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Image credit: IoT World Today</a:t>
            </a:r>
          </a:p>
        </p:txBody>
      </p:sp>
    </p:spTree>
    <p:extLst>
      <p:ext uri="{BB962C8B-B14F-4D97-AF65-F5344CB8AC3E}">
        <p14:creationId xmlns:p14="http://schemas.microsoft.com/office/powerpoint/2010/main" val="39052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F47B-0BBE-D718-EA39-1FEA7A41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There are many tools you could use to analyse your data…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84ECD-AD99-5472-FCF7-E4EB85DA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30" y="2729088"/>
            <a:ext cx="1524220" cy="1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A2BD0E7-55DF-F2C3-DB3F-C2F5CA49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6" y="2729088"/>
            <a:ext cx="3986151" cy="13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1A36761-6243-F81A-5F8F-F3926F983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1738" y="2729088"/>
            <a:ext cx="1384465" cy="15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itab - Wikipedia">
            <a:extLst>
              <a:ext uri="{FF2B5EF4-FFF2-40B4-BE49-F238E27FC236}">
                <a16:creationId xmlns:a16="http://schemas.microsoft.com/office/drawing/2014/main" id="{5C615CC7-1DC3-0B26-C58C-0948F125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47" y="4117516"/>
            <a:ext cx="1561605" cy="15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raphPad Prism | Prism">
            <a:extLst>
              <a:ext uri="{FF2B5EF4-FFF2-40B4-BE49-F238E27FC236}">
                <a16:creationId xmlns:a16="http://schemas.microsoft.com/office/drawing/2014/main" id="{9E3BE185-8FEB-388D-080E-6F194103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66" y="41481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0EB3CD-5DEC-2159-B41B-509065C47400}"/>
              </a:ext>
            </a:extLst>
          </p:cNvPr>
          <p:cNvSpPr txBox="1"/>
          <p:nvPr/>
        </p:nvSpPr>
        <p:spPr>
          <a:xfrm>
            <a:off x="8514608" y="4727338"/>
            <a:ext cx="189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etc….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3F526F9E-6E86-D5C5-14F7-E65FFF35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8" y="2182865"/>
            <a:ext cx="2120859" cy="33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1687B4-97C2-C93C-4C77-63ADD41C14E5}"/>
              </a:ext>
            </a:extLst>
          </p:cNvPr>
          <p:cNvSpPr txBox="1">
            <a:spLocks/>
          </p:cNvSpPr>
          <p:nvPr/>
        </p:nvSpPr>
        <p:spPr>
          <a:xfrm>
            <a:off x="613642" y="55480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….Why use R and R Studio?</a:t>
            </a:r>
          </a:p>
        </p:txBody>
      </p:sp>
    </p:spTree>
    <p:extLst>
      <p:ext uri="{BB962C8B-B14F-4D97-AF65-F5344CB8AC3E}">
        <p14:creationId xmlns:p14="http://schemas.microsoft.com/office/powerpoint/2010/main" val="235265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ABAB-1389-3F0B-D7EB-56360362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B6BC-9449-8644-D7AA-F8FCF7E2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note on terminology: R versus R studio</a:t>
            </a:r>
          </a:p>
          <a:p>
            <a:r>
              <a:rPr lang="en-GB" dirty="0"/>
              <a:t>Live demo:</a:t>
            </a:r>
          </a:p>
          <a:p>
            <a:pPr lvl="1"/>
            <a:r>
              <a:rPr lang="en-GB" dirty="0"/>
              <a:t>Introduction to the R Studio console </a:t>
            </a:r>
          </a:p>
          <a:p>
            <a:pPr lvl="1"/>
            <a:r>
              <a:rPr lang="en-GB" dirty="0"/>
              <a:t>Basic mathematical operations</a:t>
            </a:r>
          </a:p>
          <a:p>
            <a:pPr lvl="1"/>
            <a:r>
              <a:rPr lang="en-GB" dirty="0"/>
              <a:t>Assigning and using variables</a:t>
            </a:r>
          </a:p>
          <a:p>
            <a:pPr lvl="1"/>
            <a:r>
              <a:rPr lang="en-GB" dirty="0"/>
              <a:t>Using basic functions</a:t>
            </a:r>
          </a:p>
          <a:p>
            <a:pPr lvl="1"/>
            <a:r>
              <a:rPr lang="en-GB" dirty="0"/>
              <a:t>Using R packages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61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6C9AD-9547-7EF4-5196-A9C59359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96" t="21916" r="8363" b="17242"/>
          <a:stretch/>
        </p:blipFill>
        <p:spPr>
          <a:xfrm>
            <a:off x="734399" y="223344"/>
            <a:ext cx="10723202" cy="641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ADC4B-F255-1365-72C7-82272BB9F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EB1B2-9840-8C26-B345-E9089CCA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96" t="21916" r="8363" b="17242"/>
          <a:stretch/>
        </p:blipFill>
        <p:spPr>
          <a:xfrm>
            <a:off x="734399" y="223344"/>
            <a:ext cx="10723202" cy="64113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4A354B-3E8B-3181-1858-53BD9DD13CD4}"/>
              </a:ext>
            </a:extLst>
          </p:cNvPr>
          <p:cNvSpPr txBox="1"/>
          <p:nvPr/>
        </p:nvSpPr>
        <p:spPr>
          <a:xfrm>
            <a:off x="1085338" y="4304983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(hidden)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5FF00-A5FA-DFD4-6F94-1FA940E22007}"/>
              </a:ext>
            </a:extLst>
          </p:cNvPr>
          <p:cNvSpPr txBox="1"/>
          <p:nvPr/>
        </p:nvSpPr>
        <p:spPr>
          <a:xfrm>
            <a:off x="2070536" y="4014216"/>
            <a:ext cx="48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FD4DC-BD51-C5DD-F625-F7E868AECB85}"/>
              </a:ext>
            </a:extLst>
          </p:cNvPr>
          <p:cNvSpPr txBox="1"/>
          <p:nvPr/>
        </p:nvSpPr>
        <p:spPr>
          <a:xfrm>
            <a:off x="2070534" y="5093603"/>
            <a:ext cx="48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A847B-6FE5-46B8-1514-2F8BE11A2BCF}"/>
              </a:ext>
            </a:extLst>
          </p:cNvPr>
          <p:cNvSpPr txBox="1"/>
          <p:nvPr/>
        </p:nvSpPr>
        <p:spPr>
          <a:xfrm>
            <a:off x="2081044" y="5384371"/>
            <a:ext cx="483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⮾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B6165F-EC0B-1782-552F-2D64A6A49FCB}"/>
              </a:ext>
            </a:extLst>
          </p:cNvPr>
          <p:cNvSpPr/>
          <p:nvPr/>
        </p:nvSpPr>
        <p:spPr>
          <a:xfrm>
            <a:off x="627993" y="65792"/>
            <a:ext cx="11154104" cy="6713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7FE52-6B7B-EC4A-2C59-206E0AD7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24" t="28965" r="4742" b="8200"/>
          <a:stretch/>
        </p:blipFill>
        <p:spPr>
          <a:xfrm>
            <a:off x="510470" y="194441"/>
            <a:ext cx="11171060" cy="64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3D1559-A3EC-588A-0B33-7E089EE7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C718A5-FA89-7248-4F2F-5A94D8110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22283" y="2189388"/>
            <a:ext cx="4103016" cy="41703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522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mass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D0000"/>
                </a:solidFill>
                <a:effectLst/>
                <a:latin typeface="inherit"/>
              </a:rPr>
              <a:t>47.5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mass is 47.5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83838"/>
              </a:solidFill>
              <a:effectLst/>
              <a:latin typeface="Mulis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age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D0000"/>
                </a:solidFill>
                <a:effectLst/>
                <a:latin typeface="inherit"/>
              </a:rPr>
              <a:t>122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age is 122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83838"/>
              </a:solidFill>
              <a:effectLst/>
              <a:latin typeface="Mulis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mass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mass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*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D0000"/>
                </a:solidFill>
                <a:effectLst/>
                <a:latin typeface="inherit"/>
              </a:rPr>
              <a:t>2.3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mass is 47.5 </a:t>
            </a:r>
            <a:r>
              <a:rPr lang="en-US" altLang="en-US" dirty="0">
                <a:solidFill>
                  <a:srgbClr val="383838"/>
                </a:solidFill>
                <a:latin typeface="Mulish"/>
              </a:rPr>
              <a:t>*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 2.3 = 109.25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383838"/>
              </a:solidFill>
              <a:effectLst/>
              <a:latin typeface="Mulish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age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&lt;-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inherit"/>
              </a:rPr>
              <a:t>age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E5E5E"/>
                </a:solidFill>
                <a:effectLst/>
                <a:latin typeface="inherit"/>
              </a:rPr>
              <a:t>-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AD0000"/>
                </a:solidFill>
                <a:effectLst/>
                <a:latin typeface="inherit"/>
              </a:rPr>
              <a:t>20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age is 122 – 20</a:t>
            </a:r>
            <a:r>
              <a:rPr lang="en-US" altLang="en-US" dirty="0">
                <a:solidFill>
                  <a:srgbClr val="383838"/>
                </a:solidFill>
                <a:latin typeface="Mulish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838"/>
                </a:solidFill>
                <a:effectLst/>
                <a:latin typeface="Mulish"/>
              </a:rPr>
              <a:t>102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716BD-3A9C-3F96-A90A-FED4585855D0}"/>
              </a:ext>
            </a:extLst>
          </p:cNvPr>
          <p:cNvSpPr/>
          <p:nvPr/>
        </p:nvSpPr>
        <p:spPr>
          <a:xfrm>
            <a:off x="838200" y="2070538"/>
            <a:ext cx="5142186" cy="4529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6.0.6404"/>
  <p:tag name="SLIDO_PRESENTATION_ID" val="7f05a0a0-934e-4a5b-a2b0-d9fdc137763b"/>
  <p:tag name="SLIDO_EVENT_UUID" val="d4efa77e-3444-46c2-8bca-e2119b40ce3d"/>
  <p:tag name="SLIDO_EVENT_SECTION_UUID" val="fa9678ae-1766-432e-9656-9f144ad2c3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18823</TotalTime>
  <Words>705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inherit</vt:lpstr>
      <vt:lpstr>Mulish</vt:lpstr>
      <vt:lpstr>Source Code Pro</vt:lpstr>
      <vt:lpstr>Wingdings</vt:lpstr>
      <vt:lpstr>Office Theme</vt:lpstr>
      <vt:lpstr>R for Reproducible Scientific Analysis -- session 1</vt:lpstr>
      <vt:lpstr>Part 1. Introduction to R and R Studio</vt:lpstr>
      <vt:lpstr>The problem: you have (or will have) some data</vt:lpstr>
      <vt:lpstr>There are many tools you could use to analyse your data…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1 – Key Points</vt:lpstr>
      <vt:lpstr>Part 2. Project Management with R Studio</vt:lpstr>
      <vt:lpstr>Why do I need to manage my projects?</vt:lpstr>
      <vt:lpstr>PowerPoint Presentation</vt:lpstr>
      <vt:lpstr>Project organization must-haves</vt:lpstr>
      <vt:lpstr>Some tips for best practices</vt:lpstr>
      <vt:lpstr>PowerPoint Presentation</vt:lpstr>
      <vt:lpstr>Additional project planning tips</vt:lpstr>
      <vt:lpstr>PowerPoint Presentation</vt:lpstr>
      <vt:lpstr>Lesson 2 Key Points</vt:lpstr>
      <vt:lpstr>Part 3. Seeking help</vt:lpstr>
      <vt:lpstr>Sources of help</vt:lpstr>
      <vt:lpstr>Using LLMs: Caveat emptor</vt:lpstr>
      <vt:lpstr>Lesson 3 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Morgan Feeney</dc:creator>
  <cp:lastModifiedBy>Morgan Feeney</cp:lastModifiedBy>
  <cp:revision>1</cp:revision>
  <dcterms:created xsi:type="dcterms:W3CDTF">2025-05-29T09:06:07Z</dcterms:created>
  <dcterms:modified xsi:type="dcterms:W3CDTF">2025-06-17T05:03:23Z</dcterms:modified>
</cp:coreProperties>
</file>