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C4276-073C-4CB8-A010-0F7E0B056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F8EA0-BE7E-4D01-AA95-1B880932B2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83C21-D71C-4398-9320-429A41EBA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0B7E-0603-4247-AD30-0330ED6A7CC0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F41F4-6C0B-4DB7-9270-59208A98F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AF200-A5C9-4A5E-86B4-026EC4AF7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758-24AF-4455-AC39-19660BEE5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242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B41D2-1E7B-4745-9004-A6DAD8EED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C5C1FF-6C64-4160-BA29-0D909F84B0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42B8A-C8A1-4A23-AE75-BB5DEA8E7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0B7E-0603-4247-AD30-0330ED6A7CC0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DA3F9-9D88-4675-BC99-7890A9F45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F15CE-1318-49A0-9374-33685370A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758-24AF-4455-AC39-19660BEE5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68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9FB3CC-EC5E-46AA-9FF4-3C97A6F69C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8BEC41-47A0-4B6F-9D63-DC164844A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8ED69-E5ED-4CA3-9806-52A6B990F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0B7E-0603-4247-AD30-0330ED6A7CC0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BE25E-352E-4E43-812F-4ADD2A63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81BE8-77F9-48AC-8060-7559BE9CB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758-24AF-4455-AC39-19660BEE5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04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C6029-F5EE-44E7-83D3-F027BFF1B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C648F-F58C-457A-A920-FBB2421F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75E24-027F-432A-82CD-5BFB62EC7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0B7E-0603-4247-AD30-0330ED6A7CC0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554AD-2555-4A37-89ED-4C68F8C60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27CE5-84F4-412A-9CE0-5C48E9DDD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758-24AF-4455-AC39-19660BEE5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75A45-D989-4BDA-94CD-337552618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B4CEE-8F4C-4443-9419-FD2BD04A3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04DE8-3122-45FA-9FFF-C8F96BE71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0B7E-0603-4247-AD30-0330ED6A7CC0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EBFA6-A06E-49D5-9B53-EC08C6F0A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068BE-EA7E-4A5A-A97D-4E19DF83F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758-24AF-4455-AC39-19660BEE5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9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75CCC-883A-4328-9057-3F21795E9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2B0E3-8D38-4D96-8352-1B0AEA5A97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2CAA0E-3BDF-4FC8-AD76-B5C4A28A8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A966E-3924-4A5E-857D-8837793D1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0B7E-0603-4247-AD30-0330ED6A7CC0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4D327-FD72-417B-91E0-26BFF8CEE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6DFE6-0C9C-4AAF-ACC8-BA9F5064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758-24AF-4455-AC39-19660BEE5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67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26BB3-F0EE-4C78-A0FC-2D572A097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325415-0CAB-4178-A312-42F0F990E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BCF723-2F51-43A9-9AA3-926465AC0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52E443-4B40-4181-A09E-DEBD011A8E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3F9961-F4FD-4B64-A5AF-F52C5BAD6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1ED5B3-9D1B-49A5-A6BC-AA000AF3E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0B7E-0603-4247-AD30-0330ED6A7CC0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B85B5A-52AE-450A-A823-F5480CA23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9F4839-91FC-4475-9A5C-EFFA9D705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758-24AF-4455-AC39-19660BEE5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649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FA9A2-DF2E-4C80-89FB-D4E468461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C7101C-388A-45BB-BD1C-C7855F4C7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0B7E-0603-4247-AD30-0330ED6A7CC0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B81D19-B4E8-4C6F-A82B-004D88EBF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ADCD3B-8DA7-4D70-A8F4-2E45C0933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758-24AF-4455-AC39-19660BEE5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93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2BCADA-5E90-4544-810E-928F32E2B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0B7E-0603-4247-AD30-0330ED6A7CC0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4D2FB3-2FD3-4E22-B9F3-B066AA5F1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575EC-C47A-40CC-A490-9BC628AD4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758-24AF-4455-AC39-19660BEE5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28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85932-7DE0-4CB1-9815-DFC54DA8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C69DB-C664-4F95-BC2D-C08061EC0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FE2926-2D42-453B-86C8-ACE9BC9F1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85417-72EB-497D-BA67-8A5283F7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0B7E-0603-4247-AD30-0330ED6A7CC0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1220B-2B51-4A36-AFF4-23BABF843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31FEB-77F8-4E18-A6EB-C414D5492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758-24AF-4455-AC39-19660BEE5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12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7D7D0-64CE-45AD-9159-2FE5CBDEA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6D3D97-1F1E-4F45-8138-CFDF79C1DE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7C8B0-3078-48AE-BFB9-9D0C65F52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97E2C-3FC9-46AE-B5E8-046FF9FF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0B7E-0603-4247-AD30-0330ED6A7CC0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CC83C2-C1C6-4E87-B376-1C39D270A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10F30-3DD8-42A6-90AD-4B3D7B4CD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758-24AF-4455-AC39-19660BEE5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04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A45E36-C75A-4EEE-8B43-76717A01B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A1A53-2E49-44D0-B338-E0B3EFCF1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8D607-CFE5-4E62-91A4-C93A4B40B5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20B7E-0603-4247-AD30-0330ED6A7CC0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820AB-7F3A-47FA-8E48-A8ABD17C03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B9B16-3837-4701-A4BD-BB432BB42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B4758-24AF-4455-AC39-19660BEE5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76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F12F6-5D17-4FD1-86F0-C61A6A6C7A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Project Management workshop</a:t>
            </a:r>
            <a:br>
              <a:rPr lang="en-GB" dirty="0"/>
            </a:br>
            <a:r>
              <a:rPr lang="en-GB" dirty="0"/>
              <a:t>(Part 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73F15E-0950-4771-B7F1-8D89D3E89B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1672"/>
            <a:ext cx="9144000" cy="1655762"/>
          </a:xfrm>
        </p:spPr>
        <p:txBody>
          <a:bodyPr/>
          <a:lstStyle/>
          <a:p>
            <a:r>
              <a:rPr lang="en-GB" dirty="0" err="1"/>
              <a:t>Dr.</a:t>
            </a:r>
            <a:r>
              <a:rPr lang="en-GB" dirty="0"/>
              <a:t> Morgan Feeney and </a:t>
            </a:r>
            <a:r>
              <a:rPr lang="en-GB" dirty="0" err="1"/>
              <a:t>Dr.</a:t>
            </a:r>
            <a:r>
              <a:rPr lang="en-GB" dirty="0"/>
              <a:t> Leighton Pritchard</a:t>
            </a:r>
          </a:p>
          <a:p>
            <a:r>
              <a:rPr lang="en-GB"/>
              <a:t>7th 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926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6F27E-5FE2-4663-9DA8-9CA71D331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Data and Project Management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C057C-E67F-410C-89A0-C8D3A212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should have read documents 01-06 on </a:t>
            </a:r>
            <a:r>
              <a:rPr lang="en-GB" dirty="0" err="1"/>
              <a:t>MyPlace</a:t>
            </a:r>
            <a:endParaRPr lang="en-GB" dirty="0"/>
          </a:p>
          <a:p>
            <a:r>
              <a:rPr lang="en-GB" dirty="0"/>
              <a:t>Take-home message is: you should have a plan for your project</a:t>
            </a:r>
          </a:p>
          <a:p>
            <a:pPr lvl="1"/>
            <a:r>
              <a:rPr lang="en-GB" dirty="0"/>
              <a:t>How you will organise, store, and access your data and files</a:t>
            </a:r>
          </a:p>
          <a:p>
            <a:pPr lvl="1"/>
            <a:r>
              <a:rPr lang="en-GB" dirty="0"/>
              <a:t>How you will keep records and ensure your experiments are reproducible</a:t>
            </a:r>
          </a:p>
          <a:p>
            <a:r>
              <a:rPr lang="en-GB" dirty="0"/>
              <a:t>The aim of this workshop is to help you develop your data and project management skills</a:t>
            </a:r>
          </a:p>
        </p:txBody>
      </p:sp>
    </p:spTree>
    <p:extLst>
      <p:ext uri="{BB962C8B-B14F-4D97-AF65-F5344CB8AC3E}">
        <p14:creationId xmlns:p14="http://schemas.microsoft.com/office/powerpoint/2010/main" val="144664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6F298-0F29-4629-973A-9660C57EC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Documenting scientific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744DE-9170-4CF5-9D25-85211C9B1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have been provided with 4 example pages from a lab notebook (all documenting the same experiment)</a:t>
            </a:r>
          </a:p>
          <a:p>
            <a:r>
              <a:rPr lang="en-GB" dirty="0"/>
              <a:t>Read and discuss in your breakout rooms:</a:t>
            </a:r>
          </a:p>
          <a:p>
            <a:pPr lvl="1"/>
            <a:r>
              <a:rPr lang="en-GB" dirty="0"/>
              <a:t>Are the experiments described in sufficient detail for replication? </a:t>
            </a:r>
          </a:p>
          <a:p>
            <a:pPr lvl="1"/>
            <a:r>
              <a:rPr lang="en-GB" dirty="0"/>
              <a:t>What additional details would you need in order to replicate the experiment?</a:t>
            </a:r>
          </a:p>
          <a:p>
            <a:pPr lvl="1"/>
            <a:r>
              <a:rPr lang="en-GB" dirty="0">
                <a:solidFill>
                  <a:srgbClr val="0070C0"/>
                </a:solidFill>
              </a:rPr>
              <a:t>What is your plan for keeping a lab notebook for your project? </a:t>
            </a:r>
          </a:p>
          <a:p>
            <a:r>
              <a:rPr lang="en-GB" dirty="0"/>
              <a:t>~15 mins. in your breakout rooms </a:t>
            </a:r>
            <a:r>
              <a:rPr lang="en-GB" dirty="0">
                <a:sym typeface="Wingdings" panose="05000000000000000000" pitchFamily="2" charset="2"/>
              </a:rPr>
              <a:t> back to the main room for discussion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8087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6F298-0F29-4629-973A-9660C57EC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Reference management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744DE-9170-4CF5-9D25-85211C9B1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Live demo</a:t>
            </a:r>
          </a:p>
          <a:p>
            <a:r>
              <a:rPr lang="en-GB" u="sng" dirty="0"/>
              <a:t>Task 1: Start building the reference library for your project</a:t>
            </a:r>
          </a:p>
          <a:p>
            <a:pPr lvl="1"/>
            <a:r>
              <a:rPr lang="en-GB" dirty="0"/>
              <a:t>You should have been provided some references as part of your project descriptor – use these, or other references that you have found in your literature search</a:t>
            </a:r>
          </a:p>
          <a:p>
            <a:pPr lvl="1"/>
            <a:r>
              <a:rPr lang="en-GB" dirty="0"/>
              <a:t>Import these into your chosen reference management software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u="sng" dirty="0"/>
              <a:t>Task 2: Experiment with different referencing styles </a:t>
            </a:r>
          </a:p>
          <a:p>
            <a:pPr lvl="1"/>
            <a:r>
              <a:rPr lang="en-GB" dirty="0"/>
              <a:t>Change the output style for your reference management from Harvard to Vancouver (or vice versa) … which do you prefer? </a:t>
            </a:r>
          </a:p>
        </p:txBody>
      </p:sp>
    </p:spTree>
    <p:extLst>
      <p:ext uri="{BB962C8B-B14F-4D97-AF65-F5344CB8AC3E}">
        <p14:creationId xmlns:p14="http://schemas.microsoft.com/office/powerpoint/2010/main" val="3752133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249</Words>
  <Application>Microsoft Macintosh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Project Management workshop (Part 2)</vt:lpstr>
      <vt:lpstr>Data and Project Management</vt:lpstr>
      <vt:lpstr>Documenting scientific work</vt:lpstr>
      <vt:lpstr>Reference management 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workshop (Part 2)</dc:title>
  <dc:creator>Morgan Feeney</dc:creator>
  <cp:lastModifiedBy>Leighton Pritchard</cp:lastModifiedBy>
  <cp:revision>8</cp:revision>
  <dcterms:created xsi:type="dcterms:W3CDTF">2021-09-20T12:34:26Z</dcterms:created>
  <dcterms:modified xsi:type="dcterms:W3CDTF">2022-09-01T16:07:33Z</dcterms:modified>
</cp:coreProperties>
</file>